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70" r:id="rId11"/>
    <p:sldId id="271" r:id="rId12"/>
    <p:sldId id="272" r:id="rId13"/>
    <p:sldId id="273" r:id="rId14"/>
    <p:sldId id="264" r:id="rId15"/>
    <p:sldId id="274" r:id="rId16"/>
    <p:sldId id="275" r:id="rId17"/>
    <p:sldId id="276" r:id="rId18"/>
    <p:sldId id="265" r:id="rId19"/>
    <p:sldId id="277" r:id="rId20"/>
    <p:sldId id="278" r:id="rId21"/>
    <p:sldId id="266" r:id="rId22"/>
    <p:sldId id="279" r:id="rId23"/>
    <p:sldId id="280" r:id="rId24"/>
    <p:sldId id="281" r:id="rId25"/>
    <p:sldId id="282" r:id="rId26"/>
    <p:sldId id="283" r:id="rId27"/>
    <p:sldId id="267" r:id="rId28"/>
    <p:sldId id="284" r:id="rId29"/>
    <p:sldId id="285" r:id="rId30"/>
    <p:sldId id="268" r:id="rId31"/>
    <p:sldId id="286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7" autoAdjust="0"/>
    <p:restoredTop sz="94660"/>
  </p:normalViewPr>
  <p:slideViewPr>
    <p:cSldViewPr snapToGrid="0">
      <p:cViewPr varScale="1">
        <p:scale>
          <a:sx n="79" d="100"/>
          <a:sy n="79" d="100"/>
        </p:scale>
        <p:origin x="64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9093F-AAF5-4E96-AEF0-F190AF651042}" type="datetimeFigureOut">
              <a:rPr lang="zh-CN" altLang="en-US" smtClean="0"/>
              <a:t>2018/11/5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F47E3-3EAC-43AF-B2EB-8C2806078B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760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9093F-AAF5-4E96-AEF0-F190AF651042}" type="datetimeFigureOut">
              <a:rPr lang="zh-CN" altLang="en-US" smtClean="0"/>
              <a:t>2018/11/5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F47E3-3EAC-43AF-B2EB-8C2806078B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084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9093F-AAF5-4E96-AEF0-F190AF651042}" type="datetimeFigureOut">
              <a:rPr lang="zh-CN" altLang="en-US" smtClean="0"/>
              <a:t>2018/11/5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F47E3-3EAC-43AF-B2EB-8C2806078B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1736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9093F-AAF5-4E96-AEF0-F190AF651042}" type="datetimeFigureOut">
              <a:rPr lang="zh-CN" altLang="en-US" smtClean="0"/>
              <a:t>2018/11/5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F47E3-3EAC-43AF-B2EB-8C2806078B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763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9093F-AAF5-4E96-AEF0-F190AF651042}" type="datetimeFigureOut">
              <a:rPr lang="zh-CN" altLang="en-US" smtClean="0"/>
              <a:t>2018/11/5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F47E3-3EAC-43AF-B2EB-8C2806078B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093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9093F-AAF5-4E96-AEF0-F190AF651042}" type="datetimeFigureOut">
              <a:rPr lang="zh-CN" altLang="en-US" smtClean="0"/>
              <a:t>2018/11/5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F47E3-3EAC-43AF-B2EB-8C2806078B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564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9093F-AAF5-4E96-AEF0-F190AF651042}" type="datetimeFigureOut">
              <a:rPr lang="zh-CN" altLang="en-US" smtClean="0"/>
              <a:t>2018/11/5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F47E3-3EAC-43AF-B2EB-8C2806078B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1541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9093F-AAF5-4E96-AEF0-F190AF651042}" type="datetimeFigureOut">
              <a:rPr lang="zh-CN" altLang="en-US" smtClean="0"/>
              <a:t>2018/11/5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F47E3-3EAC-43AF-B2EB-8C2806078B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857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9093F-AAF5-4E96-AEF0-F190AF651042}" type="datetimeFigureOut">
              <a:rPr lang="zh-CN" altLang="en-US" smtClean="0"/>
              <a:t>2018/11/5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F47E3-3EAC-43AF-B2EB-8C2806078B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201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9093F-AAF5-4E96-AEF0-F190AF651042}" type="datetimeFigureOut">
              <a:rPr lang="zh-CN" altLang="en-US" smtClean="0"/>
              <a:t>2018/11/5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F47E3-3EAC-43AF-B2EB-8C2806078B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450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9093F-AAF5-4E96-AEF0-F190AF651042}" type="datetimeFigureOut">
              <a:rPr lang="zh-CN" altLang="en-US" smtClean="0"/>
              <a:t>2018/11/5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F47E3-3EAC-43AF-B2EB-8C2806078B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702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9093F-AAF5-4E96-AEF0-F190AF651042}" type="datetimeFigureOut">
              <a:rPr lang="zh-CN" altLang="en-US" smtClean="0"/>
              <a:t>2018/11/5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F47E3-3EAC-43AF-B2EB-8C2806078B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814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Facefood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507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Supplier Power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服务器、数据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服务器：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education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package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赠送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Digital Ocean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的优惠券，可以以低廉的价格租用服务器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数据：这款软件的数据是由用户产生的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949" y="4271581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91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Buyer Power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用户用的开心，玩的开心，用户的的忠诚度就能够很高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256" y="3270114"/>
            <a:ext cx="5805487" cy="290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25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Threat of substitution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Apple Store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上流行的美食软件：美团食谱，大众点评。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定位不同，面向对象不同，不存在直接的威胁。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862" y="5034915"/>
            <a:ext cx="29622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6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Threat of new entry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目前做校园的美食分享软件的不多，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我们可以抢占先机，以赢得新进对手的竞争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0" y="4711700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7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9704" y="2632837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产品定位及目标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062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产品定位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华南师范大学在校学生</a:t>
            </a:r>
            <a:r>
              <a:rPr lang="zh-CN" altLang="zh-CN" dirty="0" smtClean="0"/>
              <a:t/>
            </a:r>
            <a:br>
              <a:rPr lang="zh-CN" altLang="zh-CN" dirty="0" smtClean="0"/>
            </a:br>
            <a:endParaRPr lang="zh-CN" altLang="en-US" dirty="0" smtClean="0"/>
          </a:p>
          <a:p>
            <a:endParaRPr lang="zh-CN" altLang="en-US" dirty="0"/>
          </a:p>
        </p:txBody>
      </p:sp>
      <p:pic>
        <p:nvPicPr>
          <p:cNvPr id="1026" name="Picture 2" descr="http://imgsrc.baidu.com/forum/w%3D580/sign=ac0fd6288bcb39dbc1c0675ee01409a7/202c304e251f95caa0032074c3177f3e660952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389" y="4001294"/>
            <a:ext cx="1875222" cy="197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69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产品定位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制作一个帮助华南师范大学在校大学生了解自家饭堂的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也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能帮助大家更为深刻的了解华南吃饭大学。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228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同学们能通过这个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更加了解华南师范大学的伙食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也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可以在这上面认识一些志同道合的小伙伴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533" y="3199740"/>
            <a:ext cx="5186934" cy="311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81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9704" y="2632837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产品内容总策划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310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6561295"/>
              </p:ext>
            </p:extLst>
          </p:nvPr>
        </p:nvGraphicFramePr>
        <p:xfrm>
          <a:off x="2243328" y="304800"/>
          <a:ext cx="7388352" cy="63002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r:id="rId3" imgW="5238582" imgH="4467297" progId="Visio.Drawing.15">
                  <p:embed/>
                </p:oleObj>
              </mc:Choice>
              <mc:Fallback>
                <p:oleObj r:id="rId3" imgW="5238582" imgH="4467297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3328" y="304800"/>
                        <a:ext cx="7388352" cy="63002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093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吾日三省吾身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trike="sngStrike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为人谋而不忠乎？ 与朋友交而不信乎？ 传不习乎？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早上吃什么？中午吃什么？晚上吃什么？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730" y="3155823"/>
            <a:ext cx="209550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51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2306683"/>
              </p:ext>
            </p:extLst>
          </p:nvPr>
        </p:nvGraphicFramePr>
        <p:xfrm>
          <a:off x="1853184" y="670558"/>
          <a:ext cx="8058912" cy="55961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29456"/>
                <a:gridCol w="4029456"/>
              </a:tblGrid>
              <a:tr h="69951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</a:t>
                      </a:r>
                      <a:endParaRPr lang="zh-CN" sz="2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开发时间</a:t>
                      </a:r>
                      <a:endParaRPr lang="zh-CN" sz="2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9951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UI</a:t>
                      </a:r>
                      <a:r>
                        <a:rPr lang="zh-CN" sz="2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设计</a:t>
                      </a:r>
                      <a:endParaRPr lang="zh-CN" sz="2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一周</a:t>
                      </a:r>
                      <a:endParaRPr lang="zh-CN" sz="2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9951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登录注册页面</a:t>
                      </a:r>
                      <a:endParaRPr lang="zh-CN" sz="2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一周</a:t>
                      </a:r>
                      <a:endParaRPr lang="zh-CN" sz="2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9951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“我的“页面设计</a:t>
                      </a:r>
                      <a:endParaRPr lang="zh-CN" sz="2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一周</a:t>
                      </a:r>
                      <a:endParaRPr lang="zh-CN" sz="2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9951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主页面设计</a:t>
                      </a:r>
                      <a:endParaRPr lang="zh-CN" sz="2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二到三周</a:t>
                      </a:r>
                      <a:endParaRPr lang="zh-CN" sz="2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9951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分享页面</a:t>
                      </a:r>
                      <a:endParaRPr lang="zh-CN" sz="2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二到三周</a:t>
                      </a:r>
                      <a:endParaRPr lang="zh-CN" sz="2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9951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数据库端设计</a:t>
                      </a:r>
                      <a:endParaRPr lang="zh-CN" sz="2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三到四周</a:t>
                      </a:r>
                      <a:endParaRPr lang="zh-CN" sz="2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9951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服务器接口端</a:t>
                      </a:r>
                      <a:endParaRPr lang="zh-CN" sz="2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三到四周</a:t>
                      </a:r>
                      <a:endParaRPr lang="zh-CN" sz="2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175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9704" y="2632837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技术解决方案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423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客户端模型</a:t>
            </a:r>
            <a:r>
              <a:rPr lang="zh-CN" altLang="zh-CN" b="1" dirty="0"/>
              <a:t/>
            </a:r>
            <a:br>
              <a:rPr lang="zh-CN" altLang="zh-CN" b="1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LAMP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环境的服务器，使用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Node.js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来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做后台运行的语言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534" y="3121153"/>
            <a:ext cx="5964360" cy="270605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8408" y="3716941"/>
            <a:ext cx="302895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2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客户端模型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在安卓手机上做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做客户端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320" y="2913887"/>
            <a:ext cx="2961359" cy="311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9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客户端模型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通信协议：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Post/Get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803" y="2718815"/>
            <a:ext cx="6142394" cy="307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8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内容推荐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信息的收集：收集用户的点赞内容、点踩内容，收集用户时常访问的菜品、饭堂，收集用户关注的其他用户。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584" y="3657600"/>
            <a:ext cx="2220848" cy="222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4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内容推荐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信息的分析：根据用户的就餐方便程度，对某一类食物的喜好程度来分析用户感兴趣的内容。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792" y="3086021"/>
            <a:ext cx="4840709" cy="322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3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9704" y="2632837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推广方案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57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产品分析：</a:t>
            </a:r>
          </a:p>
          <a:p>
            <a:pPr marL="0" indent="0">
              <a:buNone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因为之前没有见过这一类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，又是讨论人们最喜欢的问题——吃，所以推广应该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不难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推广人群：</a:t>
            </a:r>
          </a:p>
          <a:p>
            <a:pPr marL="0" indent="0">
              <a:buNone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华南师范大学在校大学生。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508" y="3527140"/>
            <a:ext cx="3533097" cy="264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23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先进行线下推广，再进行线上推广</a:t>
            </a:r>
            <a:r>
              <a:rPr lang="zh-CN" altLang="zh-CN" dirty="0"/>
              <a:t/>
            </a:r>
            <a:br>
              <a:rPr lang="zh-CN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线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下推荐给周围的部分同学，舍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友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在微信朋友圈等一些地方推荐我们的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下载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在某些阅读量大的学生杂志上加上我们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的推荐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439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你迷茫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吗？你是否因为不知道吃什么而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感到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迷茫吗？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032" y="2997581"/>
            <a:ext cx="4932940" cy="331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7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9704" y="2632837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	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运营规划书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947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目标：发现华南师范大学饭堂好吃的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菜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运营形式：用户的动态的分享，官方的活动（美食大比拼等）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传播形式：用户之间线下传播，微信朋友圈线上传播。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916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Facefood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是一款分享饮食心情的软件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926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肚子饿的时候，打开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facefood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，看看饭堂有什么好吃的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128963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9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你可以分享你吃到的美食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287" y="3870198"/>
            <a:ext cx="2257425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3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你可以吐槽你吃到的难吃的食物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996" y="3121152"/>
            <a:ext cx="1924007" cy="293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7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9704" y="2632837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可行性分析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407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波特五力模型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145" y="1825625"/>
            <a:ext cx="8098728" cy="425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87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535</Words>
  <Application>Microsoft Office PowerPoint</Application>
  <PresentationFormat>宽屏</PresentationFormat>
  <Paragraphs>83</Paragraphs>
  <Slides>31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9" baseType="lpstr">
      <vt:lpstr>宋体</vt:lpstr>
      <vt:lpstr>微软雅黑</vt:lpstr>
      <vt:lpstr>Arial</vt:lpstr>
      <vt:lpstr>Calibri</vt:lpstr>
      <vt:lpstr>Calibri Light</vt:lpstr>
      <vt:lpstr>Times New Roman</vt:lpstr>
      <vt:lpstr>Office 主题</vt:lpstr>
      <vt:lpstr>Visio.Drawing.15</vt:lpstr>
      <vt:lpstr>Facefood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 可行性分析</vt:lpstr>
      <vt:lpstr>波特五力模型</vt:lpstr>
      <vt:lpstr>Supplier Power</vt:lpstr>
      <vt:lpstr>Buyer Power</vt:lpstr>
      <vt:lpstr>Threat of substitution</vt:lpstr>
      <vt:lpstr>Threat of new entry</vt:lpstr>
      <vt:lpstr>2. 产品定位及目标</vt:lpstr>
      <vt:lpstr>产品定位用户</vt:lpstr>
      <vt:lpstr>产品定位</vt:lpstr>
      <vt:lpstr>目标</vt:lpstr>
      <vt:lpstr>3.产品内容总策划</vt:lpstr>
      <vt:lpstr>PowerPoint 演示文稿</vt:lpstr>
      <vt:lpstr>PowerPoint 演示文稿</vt:lpstr>
      <vt:lpstr>4.技术解决方案</vt:lpstr>
      <vt:lpstr>服务器-客户端模型 </vt:lpstr>
      <vt:lpstr>服务器-客户端模型</vt:lpstr>
      <vt:lpstr>服务器-客户端模型</vt:lpstr>
      <vt:lpstr>内容推荐</vt:lpstr>
      <vt:lpstr>内容推荐</vt:lpstr>
      <vt:lpstr>5 推广方案</vt:lpstr>
      <vt:lpstr>PowerPoint 演示文稿</vt:lpstr>
      <vt:lpstr>先进行线下推广，再进行线上推广 </vt:lpstr>
      <vt:lpstr>6. 运营规划书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周 凯</dc:creator>
  <cp:lastModifiedBy>周 凯</cp:lastModifiedBy>
  <cp:revision>15</cp:revision>
  <dcterms:created xsi:type="dcterms:W3CDTF">2018-11-05T00:38:42Z</dcterms:created>
  <dcterms:modified xsi:type="dcterms:W3CDTF">2018-11-05T01:38:23Z</dcterms:modified>
</cp:coreProperties>
</file>